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EDB02B5-3188-4EE9-A6DA-A7C7FE4474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58BAEBE-2FC8-4A9B-9C10-DB70E85898A8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9EB7924-BBD0-4BD5-ACF2-3FAA13A8F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99BA9-F583-4166-AE09-AB685134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35126-A58C-4AB0-9F4A-A1C5B85AF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D6929-45F3-4B7E-A23D-904B6ED55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91F2D4-AF7F-4606-B323-0AB18AE0F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0DA1B2-0FAB-4E4E-9D98-973FF590E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077068-E077-4421-94B3-4473A2C78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A02D19-CEAF-4B65-92E0-80EE52949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05581-E0AC-4CCC-AD12-CE4FDCCDB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315981-5580-43A5-AF95-049576D6F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74E47D9-E501-44CC-92AA-FE1551F6E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C9CD2462-AD78-427D-A9DA-EEB81CA04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1" r:id="rId2"/>
    <p:sldLayoutId id="2147483943" r:id="rId3"/>
    <p:sldLayoutId id="2147483944" r:id="rId4"/>
    <p:sldLayoutId id="2147483945" r:id="rId5"/>
    <p:sldLayoutId id="2147483946" r:id="rId6"/>
    <p:sldLayoutId id="2147483940" r:id="rId7"/>
    <p:sldLayoutId id="2147483947" r:id="rId8"/>
    <p:sldLayoutId id="2147483948" r:id="rId9"/>
    <p:sldLayoutId id="2147483939" r:id="rId10"/>
    <p:sldLayoutId id="2147483938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875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4904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2nd Quarter 2012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Ergonomics and Overexertion 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962025"/>
          <a:ext cx="8907463" cy="5187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257"/>
                <a:gridCol w="4459206"/>
              </a:tblGrid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Summary: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03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Employee was working on a</a:t>
                      </a:r>
                      <a:r>
                        <a:rPr lang="en-US" sz="1400" baseline="0" dirty="0" smtClean="0"/>
                        <a:t>n assembly operation of</a:t>
                      </a:r>
                      <a:r>
                        <a:rPr lang="en-US" sz="1400" dirty="0" smtClean="0"/>
                        <a:t> a compressor, when he needed to</a:t>
                      </a:r>
                      <a:r>
                        <a:rPr lang="en-US" sz="1400" baseline="0" dirty="0" smtClean="0"/>
                        <a:t> use the overhead crane as a lifting aid he reached forward to retrieve a 14lb grab hook off storage rack and suddenly </a:t>
                      </a:r>
                      <a:r>
                        <a:rPr lang="en-US" sz="1400" dirty="0" smtClean="0"/>
                        <a:t>felt pain in his shoulder. 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Causes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Actions Taken Thus Far: Next Steps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</a:tr>
              <a:tr h="191920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u="none" baseline="0" dirty="0" smtClean="0">
                          <a:solidFill>
                            <a:schemeClr val="dk1"/>
                          </a:solidFill>
                        </a:rPr>
                        <a:t>Education/Training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u="none" baseline="0" dirty="0" smtClean="0">
                          <a:solidFill>
                            <a:schemeClr val="dk1"/>
                          </a:solidFill>
                        </a:rPr>
                        <a:t>Repetitive motion injury of 30 years of assembly activities.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u="none" baseline="0" dirty="0" smtClean="0">
                          <a:solidFill>
                            <a:schemeClr val="dk1"/>
                          </a:solidFill>
                        </a:rPr>
                        <a:t>Overexertion of employees lifting capabilities.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u="none" baseline="0" dirty="0" smtClean="0">
                          <a:solidFill>
                            <a:schemeClr val="dk1"/>
                          </a:solidFill>
                        </a:rPr>
                        <a:t>Storage rack design is not ergonomically viable due to height and distance.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1400" u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u="none" dirty="0" smtClean="0">
                          <a:solidFill>
                            <a:schemeClr val="tx1"/>
                          </a:solidFill>
                        </a:rPr>
                        <a:t>Refresher training for all employees on ergonomics, safe use of lifting aids, and hazard recognition.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u="none" dirty="0" smtClean="0">
                          <a:solidFill>
                            <a:schemeClr val="tx1"/>
                          </a:solidFill>
                        </a:rPr>
                        <a:t>Develop</a:t>
                      </a:r>
                      <a:r>
                        <a:rPr lang="en-GB" sz="1400" b="0" u="none" baseline="0" dirty="0" smtClean="0">
                          <a:solidFill>
                            <a:schemeClr val="tx1"/>
                          </a:solidFill>
                        </a:rPr>
                        <a:t>ed task specific ergonomic team to review additional lifting aids.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u="none" baseline="0" dirty="0" smtClean="0">
                          <a:solidFill>
                            <a:schemeClr val="tx1"/>
                          </a:solidFill>
                        </a:rPr>
                        <a:t>Redesign storage racks.</a:t>
                      </a:r>
                      <a:endParaRPr lang="en-GB" sz="14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1290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8627</TotalTime>
  <Words>131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465</cp:revision>
  <cp:lastPrinted>2003-11-04T16:53:27Z</cp:lastPrinted>
  <dcterms:created xsi:type="dcterms:W3CDTF">2004-01-23T18:06:09Z</dcterms:created>
  <dcterms:modified xsi:type="dcterms:W3CDTF">2016-04-07T17:37:47Z</dcterms:modified>
</cp:coreProperties>
</file>